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0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8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7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8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7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8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3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8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0025-37AC-4884-94A6-4AACACEE52B8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91D9-CA99-436F-ADA2-2C8794E9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32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86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13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04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18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73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806"/>
          </a:xfrm>
        </p:spPr>
      </p:pic>
    </p:spTree>
    <p:extLst>
      <p:ext uri="{BB962C8B-B14F-4D97-AF65-F5344CB8AC3E}">
        <p14:creationId xmlns:p14="http://schemas.microsoft.com/office/powerpoint/2010/main" val="22363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181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65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24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082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477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09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</cp:revision>
  <dcterms:created xsi:type="dcterms:W3CDTF">2016-09-23T12:49:45Z</dcterms:created>
  <dcterms:modified xsi:type="dcterms:W3CDTF">2016-09-23T12:50:03Z</dcterms:modified>
</cp:coreProperties>
</file>